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86" r:id="rId3"/>
    <p:sldId id="256" r:id="rId4"/>
    <p:sldId id="264" r:id="rId5"/>
    <p:sldId id="269" r:id="rId6"/>
    <p:sldId id="258" r:id="rId7"/>
    <p:sldId id="266" r:id="rId8"/>
    <p:sldId id="259" r:id="rId9"/>
    <p:sldId id="260" r:id="rId10"/>
    <p:sldId id="281" r:id="rId11"/>
    <p:sldId id="261" r:id="rId12"/>
    <p:sldId id="262" r:id="rId13"/>
    <p:sldId id="267" r:id="rId14"/>
    <p:sldId id="282" r:id="rId15"/>
    <p:sldId id="278" r:id="rId16"/>
    <p:sldId id="268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9" r:id="rId25"/>
    <p:sldId id="280" r:id="rId26"/>
    <p:sldId id="289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5" d="100"/>
          <a:sy n="85" d="100"/>
        </p:scale>
        <p:origin x="-1302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D9EB1-F12D-42A3-89BE-30A5AA047F67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A6570-C637-4FCB-865C-0A736CD83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7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A6570-C637-4FCB-865C-0A736CD83E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32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7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3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2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99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22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32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1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5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3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0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12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8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7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1329C-212A-4F78-BB77-8894ED60AF8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5EAA1-8F97-4ABA-B78C-5673B036D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07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1329C-212A-4F78-BB77-8894ED60AF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5EAA1-8F97-4ABA-B78C-5673B036D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2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3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  <p:sndAc>
          <p:stSnd>
            <p:snd r:embed="rId2" name="2.20 Elton John Friends.wav"/>
          </p:stSnd>
        </p:sndAc>
      </p:transition>
    </mc:Choice>
    <mc:Fallback xmlns="">
      <p:transition spd="med" advTm="2000">
        <p:fade/>
        <p:sndAc>
          <p:stSnd>
            <p:snd r:embed="rId3" name="2.20 Elton John Friend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Desktop\DSC_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9962" cy="65532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Desktop\DSC_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5267" r="25762"/>
          <a:stretch/>
        </p:blipFill>
        <p:spPr bwMode="auto">
          <a:xfrm>
            <a:off x="228509" y="130935"/>
            <a:ext cx="5466901" cy="6612647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Owner\Desktop\DSC_00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6"/>
          <a:stretch/>
        </p:blipFill>
        <p:spPr bwMode="auto">
          <a:xfrm>
            <a:off x="5946647" y="231820"/>
            <a:ext cx="2968753" cy="25146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Owner\Desktop\DSC_00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r="15007"/>
          <a:stretch/>
        </p:blipFill>
        <p:spPr bwMode="auto">
          <a:xfrm>
            <a:off x="6180665" y="3276600"/>
            <a:ext cx="2641601" cy="2911056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esktop\DSC_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802688" cy="584636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2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DSC_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5775" cy="6421874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9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wner\Desktop\DSC_00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3" t="24463" r="-79" b="-81"/>
          <a:stretch/>
        </p:blipFill>
        <p:spPr bwMode="auto">
          <a:xfrm>
            <a:off x="1066800" y="457200"/>
            <a:ext cx="7146235" cy="617551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Desktop\DSC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26461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wner\Desktop\DSC_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5898">
            <a:off x="-286737" y="-56825"/>
            <a:ext cx="4172744" cy="277135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Owner\Desktop\DSC_0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4"/>
          <a:stretch/>
        </p:blipFill>
        <p:spPr bwMode="auto">
          <a:xfrm rot="20490074">
            <a:off x="-427377" y="3295011"/>
            <a:ext cx="4233333" cy="3366534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Owner\Desktop\DSC_0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1"/>
          <a:stretch/>
        </p:blipFill>
        <p:spPr bwMode="auto">
          <a:xfrm rot="848254">
            <a:off x="5702135" y="179206"/>
            <a:ext cx="3692447" cy="2848322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Owner\Desktop\DSC_00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t="5457" r="20563"/>
          <a:stretch/>
        </p:blipFill>
        <p:spPr bwMode="auto">
          <a:xfrm rot="674231">
            <a:off x="5520716" y="3282440"/>
            <a:ext cx="3547533" cy="365307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Owner\Desktop\DSC_00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4" t="-252" r="24945" b="1"/>
          <a:stretch/>
        </p:blipFill>
        <p:spPr bwMode="auto">
          <a:xfrm>
            <a:off x="3429000" y="1284301"/>
            <a:ext cx="2336800" cy="33750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401722"/>
      </p:ext>
    </p:extLst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wner\Desktop\DSC_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344">
            <a:off x="33969" y="494995"/>
            <a:ext cx="2833026" cy="188157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Owner\Desktop\DSC_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6884">
            <a:off x="6165173" y="684676"/>
            <a:ext cx="3119711" cy="2071976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Owner\Desktop\DSC_0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22" y="442175"/>
            <a:ext cx="3300905" cy="2192317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Owner\Desktop\DSC_00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1"/>
          <a:stretch/>
        </p:blipFill>
        <p:spPr bwMode="auto">
          <a:xfrm rot="20714914">
            <a:off x="34850" y="3300686"/>
            <a:ext cx="3572933" cy="2731343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Owner\Desktop\DSC_00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24408"/>
          <a:stretch/>
        </p:blipFill>
        <p:spPr bwMode="auto">
          <a:xfrm rot="1088002">
            <a:off x="6463136" y="3368278"/>
            <a:ext cx="2472267" cy="259615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Owner\Desktop\DSC_00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1" t="7714" r="-1"/>
          <a:stretch/>
        </p:blipFill>
        <p:spPr bwMode="auto">
          <a:xfrm>
            <a:off x="3620037" y="3657600"/>
            <a:ext cx="2788697" cy="263695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7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wner\Desktop\DSC_0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0114">
            <a:off x="-6994" y="77968"/>
            <a:ext cx="4230688" cy="280983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Owner\Desktop\DSC_0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213">
            <a:off x="388900" y="3172390"/>
            <a:ext cx="4411490" cy="292992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Owner\Desktop\DSC_0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4"/>
          <a:stretch/>
        </p:blipFill>
        <p:spPr bwMode="auto">
          <a:xfrm rot="21416426">
            <a:off x="5562600" y="3451246"/>
            <a:ext cx="2991378" cy="251181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Owner\Desktop\DSC_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241">
            <a:off x="4638140" y="308337"/>
            <a:ext cx="4230688" cy="2809839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99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Owner\Desktop\DSC_0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974">
            <a:off x="327396" y="453482"/>
            <a:ext cx="4772555" cy="316972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Owner\Desktop\DSC_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586">
            <a:off x="3962401" y="3063117"/>
            <a:ext cx="4593432" cy="3050757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2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0" y="5203104"/>
            <a:ext cx="9118600" cy="1752600"/>
          </a:xfrm>
          <a:effectLst>
            <a:outerShdw blurRad="50800" dist="50800" dir="5400000" algn="ctr" rotWithShape="0">
              <a:srgbClr val="00B050"/>
            </a:outerShdw>
          </a:effectLst>
        </p:spPr>
        <p:txBody>
          <a:bodyPr>
            <a:normAutofit fontScale="92500"/>
          </a:bodyPr>
          <a:lstStyle/>
          <a:p>
            <a:pPr algn="l"/>
            <a:r>
              <a:rPr lang="en-US" b="1" i="1" dirty="0" smtClean="0">
                <a:solidFill>
                  <a:srgbClr val="FFFF00"/>
                </a:solidFill>
                <a:effectLst>
                  <a:outerShdw dist="88900" dir="7680000" algn="ctr" rotWithShape="0">
                    <a:srgbClr val="FF0000">
                      <a:alpha val="9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George Cook Memorial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dist="88900" dir="7680000" algn="ctr" rotWithShape="0">
                    <a:srgbClr val="FF0000">
                      <a:alpha val="9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Family Adoption Program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dist="88900" dir="7680000" algn="ctr" rotWithShape="0">
                    <a:srgbClr val="FF0000">
                      <a:alpha val="9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READING  PA  BRANCH  258</a:t>
            </a:r>
            <a:endParaRPr lang="en-US" b="1" i="1" dirty="0">
              <a:solidFill>
                <a:srgbClr val="FFFF00"/>
              </a:solidFill>
              <a:effectLst>
                <a:outerShdw dist="88900" dir="7680000" algn="ctr" rotWithShape="0">
                  <a:srgbClr val="FF0000">
                    <a:alpha val="9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Owner\Desktop\DSC_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9656" r="4152" b="13972"/>
          <a:stretch/>
        </p:blipFill>
        <p:spPr bwMode="auto">
          <a:xfrm>
            <a:off x="228600" y="204917"/>
            <a:ext cx="8783869" cy="499818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Owner\Desktop\DSC_00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9" t="34644" r="56237" b="41453"/>
          <a:stretch/>
        </p:blipFill>
        <p:spPr bwMode="auto">
          <a:xfrm>
            <a:off x="7742583" y="5410200"/>
            <a:ext cx="914400" cy="90364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wner\Desktop\DSC_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31" y="3048000"/>
            <a:ext cx="5437568" cy="3589279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Owner\Desktop\DSC_00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25"/>
          <a:stretch/>
        </p:blipFill>
        <p:spPr bwMode="auto">
          <a:xfrm rot="20789953">
            <a:off x="924448" y="4395511"/>
            <a:ext cx="2684406" cy="23622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Owner\Desktop\DSC_00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3"/>
          <a:stretch/>
        </p:blipFill>
        <p:spPr bwMode="auto">
          <a:xfrm rot="20286326">
            <a:off x="-142703" y="38422"/>
            <a:ext cx="3127336" cy="2425394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Owner\Desktop\DSC_00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23130" b="8991"/>
          <a:stretch/>
        </p:blipFill>
        <p:spPr bwMode="auto">
          <a:xfrm>
            <a:off x="6585397" y="104927"/>
            <a:ext cx="2336802" cy="269676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Owner\Desktop\DSC_00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3" b="11081"/>
          <a:stretch/>
        </p:blipFill>
        <p:spPr bwMode="auto">
          <a:xfrm>
            <a:off x="3324063" y="104927"/>
            <a:ext cx="2974281" cy="262369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Owner\Desktop\DSC_00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r="9908"/>
          <a:stretch/>
        </p:blipFill>
        <p:spPr bwMode="auto">
          <a:xfrm rot="20783022">
            <a:off x="1146865" y="2420818"/>
            <a:ext cx="2000462" cy="174029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3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wner\Desktop\DSC_0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r="19803"/>
          <a:stretch/>
        </p:blipFill>
        <p:spPr bwMode="auto">
          <a:xfrm>
            <a:off x="177798" y="1219200"/>
            <a:ext cx="4343400" cy="4359241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Owner\Desktop\DSC_00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19886"/>
          <a:stretch/>
        </p:blipFill>
        <p:spPr bwMode="auto">
          <a:xfrm rot="259777">
            <a:off x="4322297" y="3022243"/>
            <a:ext cx="3657600" cy="361654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Owner\Desktop\DSC_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518">
            <a:off x="4839636" y="31660"/>
            <a:ext cx="4230688" cy="280983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Owner\Desktop\DSC_0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8240"/>
          <a:stretch/>
        </p:blipFill>
        <p:spPr bwMode="auto">
          <a:xfrm rot="20986941">
            <a:off x="305988" y="625915"/>
            <a:ext cx="3369735" cy="270862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Owner\Desktop\DSC_0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r="14781"/>
          <a:stretch/>
        </p:blipFill>
        <p:spPr bwMode="auto">
          <a:xfrm rot="21020018">
            <a:off x="324505" y="3644917"/>
            <a:ext cx="2865035" cy="3006044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Owner\Desktop\DSC_00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9" r="19250"/>
          <a:stretch/>
        </p:blipFill>
        <p:spPr bwMode="auto">
          <a:xfrm rot="804233">
            <a:off x="6185171" y="-22789"/>
            <a:ext cx="2844570" cy="3501806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Owner\Desktop\DSC_00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20207" r="15715" b="15632"/>
          <a:stretch/>
        </p:blipFill>
        <p:spPr bwMode="auto">
          <a:xfrm>
            <a:off x="3124200" y="2992306"/>
            <a:ext cx="3374880" cy="2155633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Owner\Desktop\DSC_004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r="3078"/>
          <a:stretch/>
        </p:blipFill>
        <p:spPr bwMode="auto">
          <a:xfrm rot="718942">
            <a:off x="6345705" y="4029478"/>
            <a:ext cx="2870153" cy="270673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Desktop\DSC_00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5405"/>
          <a:stretch/>
        </p:blipFill>
        <p:spPr bwMode="auto">
          <a:xfrm>
            <a:off x="228600" y="125569"/>
            <a:ext cx="8737598" cy="655319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0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Owner\Desktop\DSC_0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792110" cy="583953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ddddddd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4" t="8845" r="26445" b="7502"/>
          <a:stretch/>
        </p:blipFill>
        <p:spPr bwMode="auto">
          <a:xfrm>
            <a:off x="2514600" y="533400"/>
            <a:ext cx="4081828" cy="58674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24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1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esktop\DSC_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6"/>
          <a:stretch/>
        </p:blipFill>
        <p:spPr bwMode="auto">
          <a:xfrm>
            <a:off x="166352" y="228600"/>
            <a:ext cx="8825248" cy="6477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Owner\Desktop\DSC_0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9" y="202740"/>
            <a:ext cx="8739872" cy="642666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4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DSC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1" y="152400"/>
            <a:ext cx="8967880" cy="6629399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Desktop\DSC_00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4392" r="8125" b="17819"/>
          <a:stretch/>
        </p:blipFill>
        <p:spPr bwMode="auto">
          <a:xfrm>
            <a:off x="76313" y="46749"/>
            <a:ext cx="6331373" cy="377952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Owner\Desktop\DSC_0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4" t="1463" r="4515"/>
          <a:stretch/>
        </p:blipFill>
        <p:spPr bwMode="auto">
          <a:xfrm>
            <a:off x="4721180" y="3231588"/>
            <a:ext cx="4232957" cy="35052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Owner\Desktop\DSC_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5226">
            <a:off x="306351" y="3669480"/>
            <a:ext cx="4030132" cy="267663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wner\Desktop\DSC_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4292"/>
          <a:stretch/>
        </p:blipFill>
        <p:spPr bwMode="auto">
          <a:xfrm rot="989051">
            <a:off x="6192617" y="2571"/>
            <a:ext cx="3100679" cy="274140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esktop\DSC_00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t="8044" r="24955" b="9646"/>
          <a:stretch/>
        </p:blipFill>
        <p:spPr bwMode="auto">
          <a:xfrm>
            <a:off x="163774" y="3118715"/>
            <a:ext cx="4504267" cy="358688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wner\Desktop\DSC_0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9" t="3511" r="6652" b="1913"/>
          <a:stretch/>
        </p:blipFill>
        <p:spPr bwMode="auto">
          <a:xfrm>
            <a:off x="5486400" y="179246"/>
            <a:ext cx="3547533" cy="3755214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wner\Desktop\DSC_0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863" r="19828"/>
          <a:stretch/>
        </p:blipFill>
        <p:spPr bwMode="auto">
          <a:xfrm>
            <a:off x="5620996" y="4080233"/>
            <a:ext cx="2981137" cy="2625367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wner\Desktop\DSC_00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/>
          <a:stretch/>
        </p:blipFill>
        <p:spPr bwMode="auto">
          <a:xfrm>
            <a:off x="761998" y="179245"/>
            <a:ext cx="3307821" cy="268630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5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DSC_00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035">
            <a:off x="468508" y="379648"/>
            <a:ext cx="5048034" cy="335279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wner\Desktop\DSC_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31" y="3352800"/>
            <a:ext cx="5346349" cy="33528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wner\Desktop\DSC_0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4" t="5387" r="28484" b="13492"/>
          <a:stretch/>
        </p:blipFill>
        <p:spPr bwMode="auto">
          <a:xfrm>
            <a:off x="6096000" y="228600"/>
            <a:ext cx="2194380" cy="32766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Owner\Desktop\DSC_00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t="5267" r="10992"/>
          <a:stretch/>
        </p:blipFill>
        <p:spPr bwMode="auto">
          <a:xfrm rot="21077888">
            <a:off x="195034" y="3886199"/>
            <a:ext cx="3169920" cy="28194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3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esktop\DSC_0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42741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425</TotalTime>
  <Words>14</Words>
  <Application>Microsoft Office PowerPoint</Application>
  <PresentationFormat>On-screen Show (4:3)</PresentationFormat>
  <Paragraphs>4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Blank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 Postal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Augustine, William A V - Lancaster, PA</dc:creator>
  <cp:lastModifiedBy>Augustine, William A V - Lancaster, PA</cp:lastModifiedBy>
  <cp:revision>56</cp:revision>
  <dcterms:created xsi:type="dcterms:W3CDTF">2014-12-18T19:20:57Z</dcterms:created>
  <dcterms:modified xsi:type="dcterms:W3CDTF">2014-12-24T14:39:55Z</dcterms:modified>
</cp:coreProperties>
</file>